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71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88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24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28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67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3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8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6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92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7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18FF-70E8-42F4-9615-06347A57A639}" type="datetimeFigureOut">
              <a:rPr kumimoji="1" lang="ja-JP" altLang="en-US" smtClean="0"/>
              <a:t>2018/11/19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9107-CEA7-49D8-9FE1-91EA0DE56B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46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HYSPRIT</a:t>
            </a:r>
            <a:br>
              <a:rPr kumimoji="1" lang="en-US" altLang="ja-JP" dirty="0" smtClean="0"/>
            </a:br>
            <a:r>
              <a:rPr lang="en-US" altLang="ja-JP" dirty="0" smtClean="0"/>
              <a:t>Chiba </a:t>
            </a:r>
            <a:r>
              <a:rPr lang="en-US" altLang="ja-JP" smtClean="0"/>
              <a:t>campaign (daily)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804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22" y="240358"/>
            <a:ext cx="4227546" cy="59825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4" y="240359"/>
            <a:ext cx="4227548" cy="59825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20181112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8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21" y="240359"/>
            <a:ext cx="4227547" cy="59825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3" y="240356"/>
            <a:ext cx="4227549" cy="59825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20181113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44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19" y="240357"/>
            <a:ext cx="4227547" cy="59825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3" y="240357"/>
            <a:ext cx="4227549" cy="59825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20181114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26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19" y="240358"/>
            <a:ext cx="4227547" cy="59825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3" y="240357"/>
            <a:ext cx="4227549" cy="59825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20181115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6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18" y="240358"/>
            <a:ext cx="4227548" cy="598251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3" y="240358"/>
            <a:ext cx="4227550" cy="59825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20181116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3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18" y="240359"/>
            <a:ext cx="4227549" cy="59825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3" y="240359"/>
            <a:ext cx="4227549" cy="59825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20181117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93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18" y="240360"/>
            <a:ext cx="4227549" cy="59825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2" y="240359"/>
            <a:ext cx="4227551" cy="59825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20181118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5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ja-JP" dirty="0" smtClean="0">
                <a:latin typeface="Arial Black" panose="020B0A04020102020204" pitchFamily="34" charset="0"/>
              </a:rPr>
              <a:t>method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8661" y="1162878"/>
            <a:ext cx="1185738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ja-JP" altLang="en-US" sz="2400" dirty="0" smtClean="0"/>
              <a:t>千葉大学上空（</a:t>
            </a:r>
            <a:r>
              <a:rPr lang="en-US" altLang="ja-JP" sz="2400" dirty="0" smtClean="0"/>
              <a:t>35.6246N , 140.1038E)</a:t>
            </a:r>
            <a:r>
              <a:rPr lang="ja-JP" altLang="en-US" sz="2400" dirty="0" smtClean="0"/>
              <a:t>に運ばれてくる空気を表している。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 smtClean="0"/>
              <a:t>各日付において時刻は</a:t>
            </a:r>
            <a:r>
              <a:rPr kumimoji="1" lang="en-US" altLang="ja-JP" sz="2400" dirty="0" smtClean="0"/>
              <a:t>12</a:t>
            </a:r>
            <a:r>
              <a:rPr kumimoji="1" lang="ja-JP" altLang="en-US" sz="2400" dirty="0" smtClean="0"/>
              <a:t>時（</a:t>
            </a:r>
            <a:r>
              <a:rPr kumimoji="1" lang="en-US" altLang="ja-JP" sz="2400" dirty="0" smtClean="0"/>
              <a:t>UTC</a:t>
            </a:r>
            <a:r>
              <a:rPr kumimoji="1" lang="ja-JP" altLang="en-US" sz="2400" dirty="0" smtClean="0"/>
              <a:t>：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時）</a:t>
            </a:r>
            <a:r>
              <a:rPr kumimoji="1" lang="ja-JP" altLang="en-US" sz="2400" dirty="0" smtClean="0"/>
              <a:t>から</a:t>
            </a:r>
            <a:r>
              <a:rPr kumimoji="1" lang="en-US" altLang="ja-JP" sz="2400" dirty="0" smtClean="0"/>
              <a:t>72</a:t>
            </a:r>
            <a:r>
              <a:rPr kumimoji="1" lang="ja-JP" altLang="en-US" sz="2400" dirty="0" smtClean="0"/>
              <a:t>時間</a:t>
            </a:r>
            <a:r>
              <a:rPr kumimoji="1" lang="ja-JP" altLang="en-US" sz="2400" dirty="0" smtClean="0"/>
              <a:t>遡って計算している。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/>
              <a:t>解析</a:t>
            </a:r>
            <a:r>
              <a:rPr lang="ja-JP" altLang="en-US" sz="2400" dirty="0" smtClean="0"/>
              <a:t>の途中で接地（高度</a:t>
            </a:r>
            <a:r>
              <a:rPr lang="en-US" altLang="ja-JP" sz="2400" dirty="0" smtClean="0"/>
              <a:t>0m</a:t>
            </a:r>
            <a:r>
              <a:rPr lang="ja-JP" altLang="en-US" sz="2400" dirty="0" smtClean="0"/>
              <a:t>）したものに関しては省いている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 smtClean="0"/>
              <a:t>左図は各解析結果の経路、右図は縦軸が高さ、横軸が遡った時間を表している。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dirty="0" smtClean="0"/>
              <a:t>It represents the air being brought to </a:t>
            </a:r>
            <a:r>
              <a:rPr lang="en-US" altLang="ja-JP" sz="2200" dirty="0"/>
              <a:t>Above Chiba University </a:t>
            </a:r>
            <a:r>
              <a:rPr lang="en-US" altLang="ja-JP" sz="2200" dirty="0" smtClean="0"/>
              <a:t>(35.6246 N, 140.1038 E).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dirty="0" smtClean="0"/>
              <a:t>On each date, the time is calculated </a:t>
            </a:r>
            <a:r>
              <a:rPr lang="en-US" altLang="ja-JP" sz="2200" dirty="0" smtClean="0"/>
              <a:t>72 </a:t>
            </a:r>
            <a:r>
              <a:rPr lang="en-US" altLang="ja-JP" sz="2200" dirty="0" smtClean="0"/>
              <a:t>hours back from 12 o'clock (UTC: 3 o'clock).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dirty="0" smtClean="0"/>
              <a:t>We omitted the one that was grounded (altitude 0 m) during the analysis</a:t>
            </a:r>
            <a:r>
              <a:rPr lang="en-US" altLang="ja-JP" sz="22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200" dirty="0"/>
              <a:t>The left figure shows the path of each analysis result, the right figure shows the height on the vertical axis and the time going back on the horizontal axis.</a:t>
            </a:r>
            <a:endParaRPr lang="en-US" altLang="ja-JP" sz="22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906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20181105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23" y="240354"/>
            <a:ext cx="4227546" cy="598251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3" y="240354"/>
            <a:ext cx="4227545" cy="59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4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23" y="240355"/>
            <a:ext cx="4227546" cy="59825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3" y="240354"/>
            <a:ext cx="4227546" cy="59825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20181106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0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24" y="240355"/>
            <a:ext cx="4227545" cy="598250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3" y="240356"/>
            <a:ext cx="4227546" cy="59825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20181107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4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23" y="240356"/>
            <a:ext cx="4227545" cy="598250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2" y="240355"/>
            <a:ext cx="4227546" cy="59825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20181108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3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23" y="240355"/>
            <a:ext cx="4227545" cy="598250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2" y="240356"/>
            <a:ext cx="4227546" cy="59825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20181109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118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22" y="240357"/>
            <a:ext cx="4227546" cy="59825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5" y="240357"/>
            <a:ext cx="4227546" cy="59825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20181110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24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0122" y="240358"/>
            <a:ext cx="4227547" cy="59825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633" y="240358"/>
            <a:ext cx="4227548" cy="598251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318"/>
            <a:ext cx="12192000" cy="857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20181111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175</Words>
  <Application>Microsoft Office PowerPoint</Application>
  <PresentationFormat>ワイド画面</PresentationFormat>
  <Paragraphs>25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游ゴシック</vt:lpstr>
      <vt:lpstr>游ゴシック Light</vt:lpstr>
      <vt:lpstr>Arial</vt:lpstr>
      <vt:lpstr>Arial Black</vt:lpstr>
      <vt:lpstr>Wingdings</vt:lpstr>
      <vt:lpstr>Office テーマ</vt:lpstr>
      <vt:lpstr>HYSPRIT Chiba campaign (daily)</vt:lpstr>
      <vt:lpstr>method</vt:lpstr>
      <vt:lpstr>20181105</vt:lpstr>
      <vt:lpstr>20181106</vt:lpstr>
      <vt:lpstr>20181107</vt:lpstr>
      <vt:lpstr>20181108</vt:lpstr>
      <vt:lpstr>20181109</vt:lpstr>
      <vt:lpstr>20181110</vt:lpstr>
      <vt:lpstr>20181111</vt:lpstr>
      <vt:lpstr>20181112</vt:lpstr>
      <vt:lpstr>20181113</vt:lpstr>
      <vt:lpstr>20181114</vt:lpstr>
      <vt:lpstr>20181115</vt:lpstr>
      <vt:lpstr>20181116</vt:lpstr>
      <vt:lpstr>20181117</vt:lpstr>
      <vt:lpstr>20181118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HYSPRIT</dc:title>
  <dc:creator>Yonekawa</dc:creator>
  <cp:lastModifiedBy>Yonekawa</cp:lastModifiedBy>
  <cp:revision>7</cp:revision>
  <dcterms:created xsi:type="dcterms:W3CDTF">2018-11-14T06:41:18Z</dcterms:created>
  <dcterms:modified xsi:type="dcterms:W3CDTF">2018-11-19T05:47:17Z</dcterms:modified>
</cp:coreProperties>
</file>